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58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42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65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514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54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269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36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343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51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29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19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E259D-83B1-43D9-87EB-1D8AC3D20C2D}" type="datetimeFigureOut">
              <a:rPr lang="pl-PL" smtClean="0"/>
              <a:pPr/>
              <a:t>13.09.2022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2279D-1AEC-43E6-A74D-885F2E094F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073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" r="2250"/>
          <a:stretch/>
        </p:blipFill>
        <p:spPr>
          <a:xfrm>
            <a:off x="-37578" y="0"/>
            <a:ext cx="9181578" cy="6858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901874" y="2105562"/>
            <a:ext cx="75563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b="1">
                <a:solidFill>
                  <a:srgbClr val="0057CB"/>
                </a:solidFill>
                <a:latin typeface="Arial Black" panose="020B0A04020102020204" pitchFamily="34" charset="0"/>
              </a:rPr>
              <a:t> 72 600 </a:t>
            </a:r>
            <a:r>
              <a:rPr lang="pl-PL" sz="8000" b="1" dirty="0">
                <a:solidFill>
                  <a:srgbClr val="0057CB"/>
                </a:solidFill>
                <a:latin typeface="Arial Black" panose="020B0A04020102020204" pitchFamily="34" charset="0"/>
              </a:rPr>
              <a:t>zł</a:t>
            </a:r>
            <a:endParaRPr lang="pl-PL" sz="8000" dirty="0">
              <a:latin typeface="Arial Black" panose="020B0A040201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22386" y="3355233"/>
            <a:ext cx="8062065" cy="553998"/>
          </a:xfrm>
          <a:prstGeom prst="rect">
            <a:avLst/>
          </a:prstGeom>
          <a:noFill/>
        </p:spPr>
        <p:txBody>
          <a:bodyPr wrap="square" lIns="90000" tIns="0" bIns="0" rtlCol="0">
            <a:spAutoFit/>
          </a:bodyPr>
          <a:lstStyle/>
          <a:p>
            <a:pPr algn="ctr"/>
            <a:r>
              <a:rPr lang="pl-PL" sz="3600" b="1" spc="-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Zespół Szkół w Starym Bojanowie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478070" y="4571793"/>
            <a:ext cx="6350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spc="-150" dirty="0">
                <a:solidFill>
                  <a:srgbClr val="004AA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Rozwijamy praktyczne i techniczne umiejętności uczniów!</a:t>
            </a:r>
            <a:endParaRPr lang="pl-PL" sz="2800" b="1" spc="-15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267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16</Words>
  <Application>Microsoft Office PowerPoint</Application>
  <PresentationFormat>Pokaz na ekranie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Motyw pakietu Office</vt:lpstr>
      <vt:lpstr>Prezentacja programu PowerPoint</vt:lpstr>
    </vt:vector>
  </TitlesOfParts>
  <Company>MNiSW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Kraina Adam</dc:creator>
  <cp:lastModifiedBy>Mirona</cp:lastModifiedBy>
  <cp:revision>7</cp:revision>
  <dcterms:created xsi:type="dcterms:W3CDTF">2022-02-01T09:54:16Z</dcterms:created>
  <dcterms:modified xsi:type="dcterms:W3CDTF">2022-09-13T08:30:49Z</dcterms:modified>
</cp:coreProperties>
</file>